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sldIdLst>
    <p:sldId id="256" r:id="rId2"/>
    <p:sldId id="271" r:id="rId3"/>
    <p:sldId id="288" r:id="rId4"/>
    <p:sldId id="310" r:id="rId5"/>
    <p:sldId id="303" r:id="rId6"/>
    <p:sldId id="311" r:id="rId7"/>
  </p:sldIdLst>
  <p:sldSz cx="12192000" cy="6858000"/>
  <p:notesSz cx="6858000" cy="9144000"/>
  <p:defaultTextStyle>
    <a:defPPr>
      <a:defRPr lang="en-AU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6E55116F-6812-44D6-B745-ABA56F0E1784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12192000" cy="6918325"/>
            <a:chOff x="0" y="0"/>
            <a:chExt cx="5760" cy="4358"/>
          </a:xfrm>
        </p:grpSpPr>
        <p:sp>
          <p:nvSpPr>
            <p:cNvPr id="3" name="Rectangle 3">
              <a:extLst>
                <a:ext uri="{FF2B5EF4-FFF2-40B4-BE49-F238E27FC236}">
                  <a16:creationId xmlns:a16="http://schemas.microsoft.com/office/drawing/2014/main" id="{F8266F02-53DB-1C05-3C66-BF7828BA6270}"/>
                </a:ext>
              </a:extLst>
            </p:cNvPr>
            <p:cNvSpPr>
              <a:spLocks noChangeArrowheads="1"/>
            </p:cNvSpPr>
            <p:nvPr/>
          </p:nvSpPr>
          <p:spPr bwMode="invGray">
            <a:xfrm>
              <a:off x="5533" y="280"/>
              <a:ext cx="227" cy="198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hlink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</p:spPr>
          <p:txBody>
            <a:bodyPr wrap="none" anchor="ctr"/>
            <a:lstStyle/>
            <a:p>
              <a:pPr eaLnBrk="1" hangingPunct="1">
                <a:defRPr/>
              </a:pPr>
              <a:endParaRPr lang="en-AU"/>
            </a:p>
          </p:txBody>
        </p:sp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B46F091C-4EC7-5F5E-5923-8FE08200435A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0" y="0"/>
              <a:ext cx="5760" cy="1344"/>
            </a:xfrm>
            <a:custGeom>
              <a:avLst/>
              <a:gdLst>
                <a:gd name="T0" fmla="*/ 0 w 5760"/>
                <a:gd name="T1" fmla="*/ 0 h 1104"/>
                <a:gd name="T2" fmla="*/ 5760 w 5760"/>
                <a:gd name="T3" fmla="*/ 0 h 1104"/>
                <a:gd name="T4" fmla="*/ 5760 w 5760"/>
                <a:gd name="T5" fmla="*/ 720 h 1104"/>
                <a:gd name="T6" fmla="*/ 3600 w 5760"/>
                <a:gd name="T7" fmla="*/ 624 h 1104"/>
                <a:gd name="T8" fmla="*/ 0 w 5760"/>
                <a:gd name="T9" fmla="*/ 1000 h 1104"/>
                <a:gd name="T10" fmla="*/ 0 w 5760"/>
                <a:gd name="T11" fmla="*/ 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60" h="1104">
                  <a:moveTo>
                    <a:pt x="0" y="0"/>
                  </a:moveTo>
                  <a:lnTo>
                    <a:pt x="5760" y="0"/>
                  </a:lnTo>
                  <a:lnTo>
                    <a:pt x="5760" y="720"/>
                  </a:lnTo>
                  <a:cubicBezTo>
                    <a:pt x="5400" y="824"/>
                    <a:pt x="4560" y="577"/>
                    <a:pt x="3600" y="624"/>
                  </a:cubicBezTo>
                  <a:cubicBezTo>
                    <a:pt x="2640" y="671"/>
                    <a:pt x="600" y="1104"/>
                    <a:pt x="0" y="1000"/>
                  </a:cubicBez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</p:spPr>
          <p:txBody>
            <a:bodyPr wrap="none" anchor="ctr"/>
            <a:lstStyle/>
            <a:p>
              <a:pPr eaLnBrk="1" hangingPunct="1">
                <a:defRPr/>
              </a:pPr>
              <a:endParaRPr lang="en-AU"/>
            </a:p>
          </p:txBody>
        </p:sp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6A80433E-7B32-6ADA-612D-735C6BC5F43D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0" y="733"/>
              <a:ext cx="5760" cy="3587"/>
            </a:xfrm>
            <a:custGeom>
              <a:avLst/>
              <a:gdLst>
                <a:gd name="T0" fmla="*/ 0 w 5760"/>
                <a:gd name="T1" fmla="*/ 582 h 3587"/>
                <a:gd name="T2" fmla="*/ 2640 w 5760"/>
                <a:gd name="T3" fmla="*/ 267 h 3587"/>
                <a:gd name="T4" fmla="*/ 3373 w 5760"/>
                <a:gd name="T5" fmla="*/ 160 h 3587"/>
                <a:gd name="T6" fmla="*/ 5760 w 5760"/>
                <a:gd name="T7" fmla="*/ 358 h 3587"/>
                <a:gd name="T8" fmla="*/ 5760 w 5760"/>
                <a:gd name="T9" fmla="*/ 3587 h 3587"/>
                <a:gd name="T10" fmla="*/ 0 w 5760"/>
                <a:gd name="T11" fmla="*/ 3587 h 3587"/>
                <a:gd name="T12" fmla="*/ 0 w 5760"/>
                <a:gd name="T13" fmla="*/ 582 h 3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60" h="3587">
                  <a:moveTo>
                    <a:pt x="0" y="582"/>
                  </a:moveTo>
                  <a:cubicBezTo>
                    <a:pt x="1027" y="680"/>
                    <a:pt x="1960" y="387"/>
                    <a:pt x="2640" y="267"/>
                  </a:cubicBezTo>
                  <a:cubicBezTo>
                    <a:pt x="2640" y="267"/>
                    <a:pt x="3268" y="180"/>
                    <a:pt x="3373" y="160"/>
                  </a:cubicBezTo>
                  <a:cubicBezTo>
                    <a:pt x="4120" y="0"/>
                    <a:pt x="5280" y="358"/>
                    <a:pt x="5760" y="358"/>
                  </a:cubicBezTo>
                  <a:lnTo>
                    <a:pt x="5760" y="3587"/>
                  </a:lnTo>
                  <a:lnTo>
                    <a:pt x="0" y="3587"/>
                  </a:lnTo>
                  <a:cubicBezTo>
                    <a:pt x="0" y="3587"/>
                    <a:pt x="0" y="582"/>
                    <a:pt x="0" y="582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en-AU"/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EB231DAB-202A-FCC8-D26F-512EAFFD3621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0" y="184"/>
              <a:ext cx="5760" cy="538"/>
            </a:xfrm>
            <a:custGeom>
              <a:avLst/>
              <a:gdLst>
                <a:gd name="T0" fmla="*/ 0 w 5760"/>
                <a:gd name="T1" fmla="*/ 163 h 538"/>
                <a:gd name="T2" fmla="*/ 0 w 5760"/>
                <a:gd name="T3" fmla="*/ 403 h 538"/>
                <a:gd name="T4" fmla="*/ 1773 w 5760"/>
                <a:gd name="T5" fmla="*/ 443 h 538"/>
                <a:gd name="T6" fmla="*/ 4573 w 5760"/>
                <a:gd name="T7" fmla="*/ 176 h 538"/>
                <a:gd name="T8" fmla="*/ 5760 w 5760"/>
                <a:gd name="T9" fmla="*/ 536 h 538"/>
                <a:gd name="T10" fmla="*/ 5760 w 5760"/>
                <a:gd name="T11" fmla="*/ 163 h 538"/>
                <a:gd name="T12" fmla="*/ 4560 w 5760"/>
                <a:gd name="T13" fmla="*/ 29 h 538"/>
                <a:gd name="T14" fmla="*/ 1987 w 5760"/>
                <a:gd name="T15" fmla="*/ 336 h 538"/>
                <a:gd name="T16" fmla="*/ 0 w 5760"/>
                <a:gd name="T17" fmla="*/ 163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0" h="538">
                  <a:moveTo>
                    <a:pt x="0" y="163"/>
                  </a:moveTo>
                  <a:lnTo>
                    <a:pt x="0" y="403"/>
                  </a:lnTo>
                  <a:cubicBezTo>
                    <a:pt x="295" y="450"/>
                    <a:pt x="1011" y="481"/>
                    <a:pt x="1773" y="443"/>
                  </a:cubicBezTo>
                  <a:cubicBezTo>
                    <a:pt x="2535" y="405"/>
                    <a:pt x="3909" y="161"/>
                    <a:pt x="4573" y="176"/>
                  </a:cubicBezTo>
                  <a:cubicBezTo>
                    <a:pt x="5237" y="191"/>
                    <a:pt x="5562" y="538"/>
                    <a:pt x="5760" y="536"/>
                  </a:cubicBezTo>
                  <a:lnTo>
                    <a:pt x="5760" y="163"/>
                  </a:lnTo>
                  <a:cubicBezTo>
                    <a:pt x="5560" y="79"/>
                    <a:pt x="5189" y="0"/>
                    <a:pt x="4560" y="29"/>
                  </a:cubicBezTo>
                  <a:cubicBezTo>
                    <a:pt x="3931" y="58"/>
                    <a:pt x="2747" y="314"/>
                    <a:pt x="1987" y="336"/>
                  </a:cubicBezTo>
                  <a:cubicBezTo>
                    <a:pt x="1227" y="358"/>
                    <a:pt x="414" y="199"/>
                    <a:pt x="0" y="163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</p:spPr>
          <p:txBody>
            <a:bodyPr wrap="none" anchor="ctr"/>
            <a:lstStyle/>
            <a:p>
              <a:pPr eaLnBrk="1" hangingPunct="1">
                <a:defRPr/>
              </a:pPr>
              <a:endParaRPr lang="en-AU"/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47693BC7-FB11-20EA-5EA5-54A2B874FE73}"/>
                </a:ext>
              </a:extLst>
            </p:cNvPr>
            <p:cNvSpPr>
              <a:spLocks/>
            </p:cNvSpPr>
            <p:nvPr/>
          </p:nvSpPr>
          <p:spPr bwMode="hidden">
            <a:xfrm>
              <a:off x="0" y="1515"/>
              <a:ext cx="5760" cy="674"/>
            </a:xfrm>
            <a:custGeom>
              <a:avLst/>
              <a:gdLst>
                <a:gd name="T0" fmla="*/ 0 w 5760"/>
                <a:gd name="T1" fmla="*/ 246 h 674"/>
                <a:gd name="T2" fmla="*/ 0 w 5760"/>
                <a:gd name="T3" fmla="*/ 406 h 674"/>
                <a:gd name="T4" fmla="*/ 1280 w 5760"/>
                <a:gd name="T5" fmla="*/ 645 h 674"/>
                <a:gd name="T6" fmla="*/ 1627 w 5760"/>
                <a:gd name="T7" fmla="*/ 580 h 674"/>
                <a:gd name="T8" fmla="*/ 4493 w 5760"/>
                <a:gd name="T9" fmla="*/ 113 h 674"/>
                <a:gd name="T10" fmla="*/ 5760 w 5760"/>
                <a:gd name="T11" fmla="*/ 606 h 674"/>
                <a:gd name="T12" fmla="*/ 5760 w 5760"/>
                <a:gd name="T13" fmla="*/ 233 h 674"/>
                <a:gd name="T14" fmla="*/ 4040 w 5760"/>
                <a:gd name="T15" fmla="*/ 33 h 674"/>
                <a:gd name="T16" fmla="*/ 1093 w 5760"/>
                <a:gd name="T17" fmla="*/ 433 h 674"/>
                <a:gd name="T18" fmla="*/ 0 w 5760"/>
                <a:gd name="T19" fmla="*/ 246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60" h="674">
                  <a:moveTo>
                    <a:pt x="0" y="246"/>
                  </a:moveTo>
                  <a:lnTo>
                    <a:pt x="0" y="406"/>
                  </a:lnTo>
                  <a:cubicBezTo>
                    <a:pt x="213" y="463"/>
                    <a:pt x="1009" y="616"/>
                    <a:pt x="1280" y="645"/>
                  </a:cubicBezTo>
                  <a:cubicBezTo>
                    <a:pt x="1551" y="674"/>
                    <a:pt x="1092" y="669"/>
                    <a:pt x="1627" y="580"/>
                  </a:cubicBezTo>
                  <a:cubicBezTo>
                    <a:pt x="2162" y="491"/>
                    <a:pt x="3804" y="109"/>
                    <a:pt x="4493" y="113"/>
                  </a:cubicBezTo>
                  <a:cubicBezTo>
                    <a:pt x="5182" y="117"/>
                    <a:pt x="5549" y="586"/>
                    <a:pt x="5760" y="606"/>
                  </a:cubicBezTo>
                  <a:lnTo>
                    <a:pt x="5760" y="233"/>
                  </a:lnTo>
                  <a:cubicBezTo>
                    <a:pt x="5471" y="158"/>
                    <a:pt x="4818" y="0"/>
                    <a:pt x="4040" y="33"/>
                  </a:cubicBezTo>
                  <a:cubicBezTo>
                    <a:pt x="3262" y="66"/>
                    <a:pt x="1766" y="398"/>
                    <a:pt x="1093" y="433"/>
                  </a:cubicBezTo>
                  <a:cubicBezTo>
                    <a:pt x="420" y="468"/>
                    <a:pt x="228" y="285"/>
                    <a:pt x="0" y="24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en-AU"/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0ACA6551-A235-B0A1-5E80-5B96E75F418C}"/>
                </a:ext>
              </a:extLst>
            </p:cNvPr>
            <p:cNvSpPr>
              <a:spLocks/>
            </p:cNvSpPr>
            <p:nvPr/>
          </p:nvSpPr>
          <p:spPr bwMode="white">
            <a:xfrm>
              <a:off x="1560" y="959"/>
              <a:ext cx="4200" cy="3361"/>
            </a:xfrm>
            <a:custGeom>
              <a:avLst/>
              <a:gdLst>
                <a:gd name="T0" fmla="*/ 0 w 4200"/>
                <a:gd name="T1" fmla="*/ 3361 h 3361"/>
                <a:gd name="T2" fmla="*/ 1054 w 4200"/>
                <a:gd name="T3" fmla="*/ 295 h 3361"/>
                <a:gd name="T4" fmla="*/ 4200 w 4200"/>
                <a:gd name="T5" fmla="*/ 1588 h 3361"/>
                <a:gd name="T6" fmla="*/ 4200 w 4200"/>
                <a:gd name="T7" fmla="*/ 2028 h 3361"/>
                <a:gd name="T8" fmla="*/ 1200 w 4200"/>
                <a:gd name="T9" fmla="*/ 442 h 3361"/>
                <a:gd name="T10" fmla="*/ 347 w 4200"/>
                <a:gd name="T11" fmla="*/ 3361 h 3361"/>
                <a:gd name="T12" fmla="*/ 0 w 4200"/>
                <a:gd name="T13" fmla="*/ 3361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00" h="3361">
                  <a:moveTo>
                    <a:pt x="0" y="3361"/>
                  </a:moveTo>
                  <a:cubicBezTo>
                    <a:pt x="118" y="2850"/>
                    <a:pt x="354" y="590"/>
                    <a:pt x="1054" y="295"/>
                  </a:cubicBezTo>
                  <a:cubicBezTo>
                    <a:pt x="1754" y="0"/>
                    <a:pt x="3676" y="1299"/>
                    <a:pt x="4200" y="1588"/>
                  </a:cubicBezTo>
                  <a:lnTo>
                    <a:pt x="4200" y="2028"/>
                  </a:lnTo>
                  <a:cubicBezTo>
                    <a:pt x="3700" y="1837"/>
                    <a:pt x="1842" y="220"/>
                    <a:pt x="1200" y="442"/>
                  </a:cubicBezTo>
                  <a:cubicBezTo>
                    <a:pt x="558" y="664"/>
                    <a:pt x="547" y="2875"/>
                    <a:pt x="347" y="3361"/>
                  </a:cubicBezTo>
                  <a:lnTo>
                    <a:pt x="0" y="336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txBody>
            <a:bodyPr wrap="none" anchor="ctr"/>
            <a:lstStyle/>
            <a:p>
              <a:pPr eaLnBrk="1" hangingPunct="1">
                <a:defRPr/>
              </a:pPr>
              <a:endParaRPr lang="en-AU"/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9E4D4BAB-E7EF-A00C-39AB-BC35F7740FD4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0" y="2169"/>
              <a:ext cx="5760" cy="1925"/>
            </a:xfrm>
            <a:custGeom>
              <a:avLst/>
              <a:gdLst>
                <a:gd name="T0" fmla="*/ 0 w 5760"/>
                <a:gd name="T1" fmla="*/ 804 h 1925"/>
                <a:gd name="T2" fmla="*/ 0 w 5760"/>
                <a:gd name="T3" fmla="*/ 991 h 1925"/>
                <a:gd name="T4" fmla="*/ 1547 w 5760"/>
                <a:gd name="T5" fmla="*/ 1818 h 1925"/>
                <a:gd name="T6" fmla="*/ 3253 w 5760"/>
                <a:gd name="T7" fmla="*/ 351 h 1925"/>
                <a:gd name="T8" fmla="*/ 5760 w 5760"/>
                <a:gd name="T9" fmla="*/ 1537 h 1925"/>
                <a:gd name="T10" fmla="*/ 5760 w 5760"/>
                <a:gd name="T11" fmla="*/ 1151 h 1925"/>
                <a:gd name="T12" fmla="*/ 3240 w 5760"/>
                <a:gd name="T13" fmla="*/ 84 h 1925"/>
                <a:gd name="T14" fmla="*/ 1573 w 5760"/>
                <a:gd name="T15" fmla="*/ 1671 h 1925"/>
                <a:gd name="T16" fmla="*/ 0 w 5760"/>
                <a:gd name="T17" fmla="*/ 804 h 19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0" h="1925">
                  <a:moveTo>
                    <a:pt x="0" y="804"/>
                  </a:moveTo>
                  <a:lnTo>
                    <a:pt x="0" y="991"/>
                  </a:lnTo>
                  <a:cubicBezTo>
                    <a:pt x="258" y="1160"/>
                    <a:pt x="1005" y="1925"/>
                    <a:pt x="1547" y="1818"/>
                  </a:cubicBezTo>
                  <a:cubicBezTo>
                    <a:pt x="2089" y="1711"/>
                    <a:pt x="2551" y="398"/>
                    <a:pt x="3253" y="351"/>
                  </a:cubicBezTo>
                  <a:cubicBezTo>
                    <a:pt x="3955" y="304"/>
                    <a:pt x="5342" y="1404"/>
                    <a:pt x="5760" y="1537"/>
                  </a:cubicBezTo>
                  <a:lnTo>
                    <a:pt x="5760" y="1151"/>
                  </a:lnTo>
                  <a:cubicBezTo>
                    <a:pt x="5405" y="1124"/>
                    <a:pt x="3982" y="0"/>
                    <a:pt x="3240" y="84"/>
                  </a:cubicBezTo>
                  <a:cubicBezTo>
                    <a:pt x="2542" y="171"/>
                    <a:pt x="2113" y="1551"/>
                    <a:pt x="1573" y="1671"/>
                  </a:cubicBezTo>
                  <a:cubicBezTo>
                    <a:pt x="1033" y="1791"/>
                    <a:pt x="262" y="826"/>
                    <a:pt x="0" y="80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en-AU"/>
            </a:p>
          </p:txBody>
        </p:sp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EB634F19-671A-BF95-F3AA-A45DB999B5F1}"/>
                </a:ext>
              </a:extLst>
            </p:cNvPr>
            <p:cNvSpPr>
              <a:spLocks/>
            </p:cNvSpPr>
            <p:nvPr/>
          </p:nvSpPr>
          <p:spPr bwMode="white">
            <a:xfrm>
              <a:off x="0" y="2238"/>
              <a:ext cx="3929" cy="2120"/>
            </a:xfrm>
            <a:custGeom>
              <a:avLst/>
              <a:gdLst>
                <a:gd name="T0" fmla="*/ 0 w 4196"/>
                <a:gd name="T1" fmla="*/ 415 h 2120"/>
                <a:gd name="T2" fmla="*/ 0 w 4196"/>
                <a:gd name="T3" fmla="*/ 508 h 2120"/>
                <a:gd name="T4" fmla="*/ 1933 w 4196"/>
                <a:gd name="T5" fmla="*/ 229 h 2120"/>
                <a:gd name="T6" fmla="*/ 3920 w 4196"/>
                <a:gd name="T7" fmla="*/ 1055 h 2120"/>
                <a:gd name="T8" fmla="*/ 3587 w 4196"/>
                <a:gd name="T9" fmla="*/ 2082 h 2120"/>
                <a:gd name="T10" fmla="*/ 3947 w 4196"/>
                <a:gd name="T11" fmla="*/ 829 h 2120"/>
                <a:gd name="T12" fmla="*/ 2253 w 4196"/>
                <a:gd name="T13" fmla="*/ 69 h 2120"/>
                <a:gd name="T14" fmla="*/ 0 w 4196"/>
                <a:gd name="T15" fmla="*/ 415 h 2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96" h="2120">
                  <a:moveTo>
                    <a:pt x="0" y="415"/>
                  </a:moveTo>
                  <a:lnTo>
                    <a:pt x="0" y="508"/>
                  </a:lnTo>
                  <a:cubicBezTo>
                    <a:pt x="160" y="577"/>
                    <a:pt x="1280" y="138"/>
                    <a:pt x="1933" y="229"/>
                  </a:cubicBezTo>
                  <a:cubicBezTo>
                    <a:pt x="2586" y="320"/>
                    <a:pt x="3644" y="746"/>
                    <a:pt x="3920" y="1055"/>
                  </a:cubicBezTo>
                  <a:cubicBezTo>
                    <a:pt x="4196" y="1364"/>
                    <a:pt x="3583" y="2120"/>
                    <a:pt x="3587" y="2082"/>
                  </a:cubicBezTo>
                  <a:lnTo>
                    <a:pt x="3947" y="829"/>
                  </a:lnTo>
                  <a:cubicBezTo>
                    <a:pt x="3725" y="494"/>
                    <a:pt x="2911" y="138"/>
                    <a:pt x="2253" y="69"/>
                  </a:cubicBezTo>
                  <a:cubicBezTo>
                    <a:pt x="1595" y="0"/>
                    <a:pt x="469" y="343"/>
                    <a:pt x="0" y="415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en-AU"/>
            </a:p>
          </p:txBody>
        </p:sp>
      </p:grpSp>
      <p:sp>
        <p:nvSpPr>
          <p:cNvPr id="68619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914400" y="2286000"/>
            <a:ext cx="103632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altLang="en-US" noProof="0"/>
              <a:t>Click to edit Master title style</a:t>
            </a:r>
          </a:p>
        </p:txBody>
      </p:sp>
      <p:sp>
        <p:nvSpPr>
          <p:cNvPr id="68620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altLang="en-US" noProof="0"/>
              <a:t>Click to edit Master subtitle style</a:t>
            </a:r>
          </a:p>
        </p:txBody>
      </p:sp>
      <p:sp>
        <p:nvSpPr>
          <p:cNvPr id="11" name="Rectangle 13">
            <a:extLst>
              <a:ext uri="{FF2B5EF4-FFF2-40B4-BE49-F238E27FC236}">
                <a16:creationId xmlns:a16="http://schemas.microsoft.com/office/drawing/2014/main" id="{70158392-B0CE-B4B4-6CDD-197524C71B2B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spcBef>
                <a:spcPct val="0"/>
              </a:spcBef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2" name="Rectangle 14">
            <a:extLst>
              <a:ext uri="{FF2B5EF4-FFF2-40B4-BE49-F238E27FC236}">
                <a16:creationId xmlns:a16="http://schemas.microsoft.com/office/drawing/2014/main" id="{0EFA3F16-FCA9-A1C0-7A44-853D0D783D6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0"/>
              </a:spcBef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3" name="Rectangle 15">
            <a:extLst>
              <a:ext uri="{FF2B5EF4-FFF2-40B4-BE49-F238E27FC236}">
                <a16:creationId xmlns:a16="http://schemas.microsoft.com/office/drawing/2014/main" id="{AB6AB6F0-0D4B-6C7F-6667-2C56CAD1D82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0"/>
              </a:spcBef>
              <a:defRPr smtClean="0"/>
            </a:lvl1pPr>
          </a:lstStyle>
          <a:p>
            <a:pPr>
              <a:defRPr/>
            </a:pPr>
            <a:fld id="{69AF2CF9-63C2-4880-A9E2-DECCE789FF5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922069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Rectangle 12">
            <a:extLst>
              <a:ext uri="{FF2B5EF4-FFF2-40B4-BE49-F238E27FC236}">
                <a16:creationId xmlns:a16="http://schemas.microsoft.com/office/drawing/2014/main" id="{F2BAD9BA-1954-6516-EE0A-2A2BE4F4428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3">
            <a:extLst>
              <a:ext uri="{FF2B5EF4-FFF2-40B4-BE49-F238E27FC236}">
                <a16:creationId xmlns:a16="http://schemas.microsoft.com/office/drawing/2014/main" id="{FE819D71-DB2B-A490-7035-FC061F53349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id="{E4D10753-DF7C-2D17-793D-2F64220DFD0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E1CB775-41FC-4A65-895C-99F8E0F3778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134636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Rectangle 12">
            <a:extLst>
              <a:ext uri="{FF2B5EF4-FFF2-40B4-BE49-F238E27FC236}">
                <a16:creationId xmlns:a16="http://schemas.microsoft.com/office/drawing/2014/main" id="{01358182-27EB-DE9E-4D37-38622A13B6E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3">
            <a:extLst>
              <a:ext uri="{FF2B5EF4-FFF2-40B4-BE49-F238E27FC236}">
                <a16:creationId xmlns:a16="http://schemas.microsoft.com/office/drawing/2014/main" id="{F682C05E-1B2E-D5BE-B146-F37693F1D1E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id="{BA72DC87-87EA-53F3-A121-ACD7F14AC79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92EE785-1E46-4597-9B9C-AE276303887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2969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Rectangle 12">
            <a:extLst>
              <a:ext uri="{FF2B5EF4-FFF2-40B4-BE49-F238E27FC236}">
                <a16:creationId xmlns:a16="http://schemas.microsoft.com/office/drawing/2014/main" id="{18041D65-ECAE-4F69-AA33-D2A93FB9CB0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3">
            <a:extLst>
              <a:ext uri="{FF2B5EF4-FFF2-40B4-BE49-F238E27FC236}">
                <a16:creationId xmlns:a16="http://schemas.microsoft.com/office/drawing/2014/main" id="{B723B1F5-63C8-0334-D420-C76BF32D310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id="{726166F3-F6DB-587E-B6F7-82D82DE6032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E2744B5-1651-4724-867F-705F540B618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709171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2">
            <a:extLst>
              <a:ext uri="{FF2B5EF4-FFF2-40B4-BE49-F238E27FC236}">
                <a16:creationId xmlns:a16="http://schemas.microsoft.com/office/drawing/2014/main" id="{B2CECDC1-45CA-95EA-817F-567A71B588F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3">
            <a:extLst>
              <a:ext uri="{FF2B5EF4-FFF2-40B4-BE49-F238E27FC236}">
                <a16:creationId xmlns:a16="http://schemas.microsoft.com/office/drawing/2014/main" id="{3093C71A-E74A-33C9-F5FF-A4CD3AAF591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id="{E6177552-03E0-8483-97A8-12504E01D94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9989A76-1A3B-4500-ACA0-E3E99E7A658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29759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Rectangle 12">
            <a:extLst>
              <a:ext uri="{FF2B5EF4-FFF2-40B4-BE49-F238E27FC236}">
                <a16:creationId xmlns:a16="http://schemas.microsoft.com/office/drawing/2014/main" id="{FC0258A1-57F8-2AC8-6356-B7BD4E5108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3">
            <a:extLst>
              <a:ext uri="{FF2B5EF4-FFF2-40B4-BE49-F238E27FC236}">
                <a16:creationId xmlns:a16="http://schemas.microsoft.com/office/drawing/2014/main" id="{10EB94CB-D485-703D-D7E2-E95D3EADC69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14">
            <a:extLst>
              <a:ext uri="{FF2B5EF4-FFF2-40B4-BE49-F238E27FC236}">
                <a16:creationId xmlns:a16="http://schemas.microsoft.com/office/drawing/2014/main" id="{C2DEC671-EC64-8E2C-6C53-79B3FC51EC1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7A89582-0FBC-4E9F-86D6-5D6A0F937CD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86563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Rectangle 12">
            <a:extLst>
              <a:ext uri="{FF2B5EF4-FFF2-40B4-BE49-F238E27FC236}">
                <a16:creationId xmlns:a16="http://schemas.microsoft.com/office/drawing/2014/main" id="{F2A68431-55E7-D9CF-969B-E2049416D5D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3">
            <a:extLst>
              <a:ext uri="{FF2B5EF4-FFF2-40B4-BE49-F238E27FC236}">
                <a16:creationId xmlns:a16="http://schemas.microsoft.com/office/drawing/2014/main" id="{E28BA35E-7AFA-350B-59BB-68D4E014BB0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14">
            <a:extLst>
              <a:ext uri="{FF2B5EF4-FFF2-40B4-BE49-F238E27FC236}">
                <a16:creationId xmlns:a16="http://schemas.microsoft.com/office/drawing/2014/main" id="{75E1033F-FD97-EAEE-BEBC-BA5A22A433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355DE3E-91EA-46E1-9C8C-6E773C9E7D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10887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Rectangle 12">
            <a:extLst>
              <a:ext uri="{FF2B5EF4-FFF2-40B4-BE49-F238E27FC236}">
                <a16:creationId xmlns:a16="http://schemas.microsoft.com/office/drawing/2014/main" id="{32E2F614-B35F-737C-C4BF-64405C36220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3">
            <a:extLst>
              <a:ext uri="{FF2B5EF4-FFF2-40B4-BE49-F238E27FC236}">
                <a16:creationId xmlns:a16="http://schemas.microsoft.com/office/drawing/2014/main" id="{2CC59DD7-174A-3AF3-7641-DB947D78430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4">
            <a:extLst>
              <a:ext uri="{FF2B5EF4-FFF2-40B4-BE49-F238E27FC236}">
                <a16:creationId xmlns:a16="http://schemas.microsoft.com/office/drawing/2014/main" id="{0DEA4F3E-816E-99BE-2F61-C7AF1BEBB91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0AD295C-4675-47C8-A95E-A19263F4BC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59478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>
            <a:extLst>
              <a:ext uri="{FF2B5EF4-FFF2-40B4-BE49-F238E27FC236}">
                <a16:creationId xmlns:a16="http://schemas.microsoft.com/office/drawing/2014/main" id="{DE8E5DA9-AA60-9D47-21CA-C6EA23FE0F0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3">
            <a:extLst>
              <a:ext uri="{FF2B5EF4-FFF2-40B4-BE49-F238E27FC236}">
                <a16:creationId xmlns:a16="http://schemas.microsoft.com/office/drawing/2014/main" id="{D310F44B-5B58-1083-AACF-6F0BE69E969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4">
            <a:extLst>
              <a:ext uri="{FF2B5EF4-FFF2-40B4-BE49-F238E27FC236}">
                <a16:creationId xmlns:a16="http://schemas.microsoft.com/office/drawing/2014/main" id="{36F1A8EB-E4F9-51DD-9262-061108B7D38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CDA7DDB-D8BE-475C-8A92-0E6A26CCCC5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106673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2">
            <a:extLst>
              <a:ext uri="{FF2B5EF4-FFF2-40B4-BE49-F238E27FC236}">
                <a16:creationId xmlns:a16="http://schemas.microsoft.com/office/drawing/2014/main" id="{C3957131-C3F9-B84C-6A66-62EA86C64A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3">
            <a:extLst>
              <a:ext uri="{FF2B5EF4-FFF2-40B4-BE49-F238E27FC236}">
                <a16:creationId xmlns:a16="http://schemas.microsoft.com/office/drawing/2014/main" id="{95ADAC62-DB3D-22A4-EF9D-D38C2B8A436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14">
            <a:extLst>
              <a:ext uri="{FF2B5EF4-FFF2-40B4-BE49-F238E27FC236}">
                <a16:creationId xmlns:a16="http://schemas.microsoft.com/office/drawing/2014/main" id="{9AA450F7-5E97-E867-DA5D-43114CAA2C8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DC2522B-309E-4D18-A95A-EFF65C92B1B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93540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2">
            <a:extLst>
              <a:ext uri="{FF2B5EF4-FFF2-40B4-BE49-F238E27FC236}">
                <a16:creationId xmlns:a16="http://schemas.microsoft.com/office/drawing/2014/main" id="{B8D35EE3-7521-2CD1-A106-028EFFE9BC1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3">
            <a:extLst>
              <a:ext uri="{FF2B5EF4-FFF2-40B4-BE49-F238E27FC236}">
                <a16:creationId xmlns:a16="http://schemas.microsoft.com/office/drawing/2014/main" id="{94D9F20C-0B89-58C1-A381-0E09FBBF29C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14">
            <a:extLst>
              <a:ext uri="{FF2B5EF4-FFF2-40B4-BE49-F238E27FC236}">
                <a16:creationId xmlns:a16="http://schemas.microsoft.com/office/drawing/2014/main" id="{85AC1446-0BC8-0748-F5E6-8A9C243B087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F5F22B-8831-44F7-90C1-EC8167DCE8C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450718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>
            <a:extLst>
              <a:ext uri="{FF2B5EF4-FFF2-40B4-BE49-F238E27FC236}">
                <a16:creationId xmlns:a16="http://schemas.microsoft.com/office/drawing/2014/main" id="{B0327B62-9AD5-3F5A-6DE8-8FB3BD3EFB27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12192000" cy="6918325"/>
            <a:chOff x="0" y="0"/>
            <a:chExt cx="5760" cy="4358"/>
          </a:xfrm>
        </p:grpSpPr>
        <p:sp>
          <p:nvSpPr>
            <p:cNvPr id="67587" name="Rectangle 3">
              <a:extLst>
                <a:ext uri="{FF2B5EF4-FFF2-40B4-BE49-F238E27FC236}">
                  <a16:creationId xmlns:a16="http://schemas.microsoft.com/office/drawing/2014/main" id="{D9F74BBB-E996-39CA-BF90-EE5ACCABEBCA}"/>
                </a:ext>
              </a:extLst>
            </p:cNvPr>
            <p:cNvSpPr>
              <a:spLocks noChangeArrowheads="1"/>
            </p:cNvSpPr>
            <p:nvPr/>
          </p:nvSpPr>
          <p:spPr bwMode="invGray">
            <a:xfrm>
              <a:off x="5533" y="280"/>
              <a:ext cx="227" cy="198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hlink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</p:spPr>
          <p:txBody>
            <a:bodyPr wrap="none" anchor="ctr"/>
            <a:lstStyle/>
            <a:p>
              <a:pPr eaLnBrk="1" hangingPunct="1">
                <a:defRPr/>
              </a:pPr>
              <a:endParaRPr lang="en-AU"/>
            </a:p>
          </p:txBody>
        </p:sp>
        <p:sp>
          <p:nvSpPr>
            <p:cNvPr id="67588" name="Freeform 4">
              <a:extLst>
                <a:ext uri="{FF2B5EF4-FFF2-40B4-BE49-F238E27FC236}">
                  <a16:creationId xmlns:a16="http://schemas.microsoft.com/office/drawing/2014/main" id="{9DBB8955-5440-483A-2097-0EE89F372701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0" y="0"/>
              <a:ext cx="5760" cy="1344"/>
            </a:xfrm>
            <a:custGeom>
              <a:avLst/>
              <a:gdLst>
                <a:gd name="T0" fmla="*/ 0 w 5760"/>
                <a:gd name="T1" fmla="*/ 0 h 1104"/>
                <a:gd name="T2" fmla="*/ 5760 w 5760"/>
                <a:gd name="T3" fmla="*/ 0 h 1104"/>
                <a:gd name="T4" fmla="*/ 5760 w 5760"/>
                <a:gd name="T5" fmla="*/ 720 h 1104"/>
                <a:gd name="T6" fmla="*/ 3600 w 5760"/>
                <a:gd name="T7" fmla="*/ 624 h 1104"/>
                <a:gd name="T8" fmla="*/ 0 w 5760"/>
                <a:gd name="T9" fmla="*/ 1000 h 1104"/>
                <a:gd name="T10" fmla="*/ 0 w 5760"/>
                <a:gd name="T11" fmla="*/ 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60" h="1104">
                  <a:moveTo>
                    <a:pt x="0" y="0"/>
                  </a:moveTo>
                  <a:lnTo>
                    <a:pt x="5760" y="0"/>
                  </a:lnTo>
                  <a:lnTo>
                    <a:pt x="5760" y="720"/>
                  </a:lnTo>
                  <a:cubicBezTo>
                    <a:pt x="5400" y="824"/>
                    <a:pt x="4560" y="577"/>
                    <a:pt x="3600" y="624"/>
                  </a:cubicBezTo>
                  <a:cubicBezTo>
                    <a:pt x="2640" y="671"/>
                    <a:pt x="600" y="1104"/>
                    <a:pt x="0" y="1000"/>
                  </a:cubicBez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</p:spPr>
          <p:txBody>
            <a:bodyPr wrap="none" anchor="ctr"/>
            <a:lstStyle/>
            <a:p>
              <a:pPr eaLnBrk="1" hangingPunct="1">
                <a:defRPr/>
              </a:pPr>
              <a:endParaRPr lang="en-AU"/>
            </a:p>
          </p:txBody>
        </p:sp>
        <p:sp>
          <p:nvSpPr>
            <p:cNvPr id="67589" name="Freeform 5">
              <a:extLst>
                <a:ext uri="{FF2B5EF4-FFF2-40B4-BE49-F238E27FC236}">
                  <a16:creationId xmlns:a16="http://schemas.microsoft.com/office/drawing/2014/main" id="{5C27CAA6-9102-2BF9-D259-AEFE6C30F72E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0" y="733"/>
              <a:ext cx="5760" cy="3587"/>
            </a:xfrm>
            <a:custGeom>
              <a:avLst/>
              <a:gdLst>
                <a:gd name="T0" fmla="*/ 0 w 5760"/>
                <a:gd name="T1" fmla="*/ 582 h 3587"/>
                <a:gd name="T2" fmla="*/ 2640 w 5760"/>
                <a:gd name="T3" fmla="*/ 267 h 3587"/>
                <a:gd name="T4" fmla="*/ 3373 w 5760"/>
                <a:gd name="T5" fmla="*/ 160 h 3587"/>
                <a:gd name="T6" fmla="*/ 5760 w 5760"/>
                <a:gd name="T7" fmla="*/ 358 h 3587"/>
                <a:gd name="T8" fmla="*/ 5760 w 5760"/>
                <a:gd name="T9" fmla="*/ 3587 h 3587"/>
                <a:gd name="T10" fmla="*/ 0 w 5760"/>
                <a:gd name="T11" fmla="*/ 3587 h 3587"/>
                <a:gd name="T12" fmla="*/ 0 w 5760"/>
                <a:gd name="T13" fmla="*/ 582 h 3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60" h="3587">
                  <a:moveTo>
                    <a:pt x="0" y="582"/>
                  </a:moveTo>
                  <a:cubicBezTo>
                    <a:pt x="1027" y="680"/>
                    <a:pt x="1960" y="387"/>
                    <a:pt x="2640" y="267"/>
                  </a:cubicBezTo>
                  <a:cubicBezTo>
                    <a:pt x="2640" y="267"/>
                    <a:pt x="3268" y="180"/>
                    <a:pt x="3373" y="160"/>
                  </a:cubicBezTo>
                  <a:cubicBezTo>
                    <a:pt x="4120" y="0"/>
                    <a:pt x="5280" y="358"/>
                    <a:pt x="5760" y="358"/>
                  </a:cubicBezTo>
                  <a:lnTo>
                    <a:pt x="5760" y="3587"/>
                  </a:lnTo>
                  <a:lnTo>
                    <a:pt x="0" y="3587"/>
                  </a:lnTo>
                  <a:cubicBezTo>
                    <a:pt x="0" y="3587"/>
                    <a:pt x="0" y="582"/>
                    <a:pt x="0" y="582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en-AU"/>
            </a:p>
          </p:txBody>
        </p:sp>
        <p:sp>
          <p:nvSpPr>
            <p:cNvPr id="67590" name="Freeform 6">
              <a:extLst>
                <a:ext uri="{FF2B5EF4-FFF2-40B4-BE49-F238E27FC236}">
                  <a16:creationId xmlns:a16="http://schemas.microsoft.com/office/drawing/2014/main" id="{E09160DA-E8FE-60A6-4C28-8C5873842796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0" y="184"/>
              <a:ext cx="5760" cy="538"/>
            </a:xfrm>
            <a:custGeom>
              <a:avLst/>
              <a:gdLst>
                <a:gd name="T0" fmla="*/ 0 w 5760"/>
                <a:gd name="T1" fmla="*/ 163 h 538"/>
                <a:gd name="T2" fmla="*/ 0 w 5760"/>
                <a:gd name="T3" fmla="*/ 403 h 538"/>
                <a:gd name="T4" fmla="*/ 1773 w 5760"/>
                <a:gd name="T5" fmla="*/ 443 h 538"/>
                <a:gd name="T6" fmla="*/ 4573 w 5760"/>
                <a:gd name="T7" fmla="*/ 176 h 538"/>
                <a:gd name="T8" fmla="*/ 5760 w 5760"/>
                <a:gd name="T9" fmla="*/ 536 h 538"/>
                <a:gd name="T10" fmla="*/ 5760 w 5760"/>
                <a:gd name="T11" fmla="*/ 163 h 538"/>
                <a:gd name="T12" fmla="*/ 4560 w 5760"/>
                <a:gd name="T13" fmla="*/ 29 h 538"/>
                <a:gd name="T14" fmla="*/ 1987 w 5760"/>
                <a:gd name="T15" fmla="*/ 336 h 538"/>
                <a:gd name="T16" fmla="*/ 0 w 5760"/>
                <a:gd name="T17" fmla="*/ 163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0" h="538">
                  <a:moveTo>
                    <a:pt x="0" y="163"/>
                  </a:moveTo>
                  <a:lnTo>
                    <a:pt x="0" y="403"/>
                  </a:lnTo>
                  <a:cubicBezTo>
                    <a:pt x="295" y="450"/>
                    <a:pt x="1011" y="481"/>
                    <a:pt x="1773" y="443"/>
                  </a:cubicBezTo>
                  <a:cubicBezTo>
                    <a:pt x="2535" y="405"/>
                    <a:pt x="3909" y="161"/>
                    <a:pt x="4573" y="176"/>
                  </a:cubicBezTo>
                  <a:cubicBezTo>
                    <a:pt x="5237" y="191"/>
                    <a:pt x="5562" y="538"/>
                    <a:pt x="5760" y="536"/>
                  </a:cubicBezTo>
                  <a:lnTo>
                    <a:pt x="5760" y="163"/>
                  </a:lnTo>
                  <a:cubicBezTo>
                    <a:pt x="5560" y="79"/>
                    <a:pt x="5189" y="0"/>
                    <a:pt x="4560" y="29"/>
                  </a:cubicBezTo>
                  <a:cubicBezTo>
                    <a:pt x="3931" y="58"/>
                    <a:pt x="2747" y="314"/>
                    <a:pt x="1987" y="336"/>
                  </a:cubicBezTo>
                  <a:cubicBezTo>
                    <a:pt x="1227" y="358"/>
                    <a:pt x="414" y="199"/>
                    <a:pt x="0" y="163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</p:spPr>
          <p:txBody>
            <a:bodyPr wrap="none" anchor="ctr"/>
            <a:lstStyle/>
            <a:p>
              <a:pPr eaLnBrk="1" hangingPunct="1">
                <a:defRPr/>
              </a:pPr>
              <a:endParaRPr lang="en-AU"/>
            </a:p>
          </p:txBody>
        </p:sp>
        <p:sp>
          <p:nvSpPr>
            <p:cNvPr id="67591" name="Freeform 7">
              <a:extLst>
                <a:ext uri="{FF2B5EF4-FFF2-40B4-BE49-F238E27FC236}">
                  <a16:creationId xmlns:a16="http://schemas.microsoft.com/office/drawing/2014/main" id="{F17342F7-868D-5BEE-699D-C8DD7FF62D03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0" y="1515"/>
              <a:ext cx="5760" cy="674"/>
            </a:xfrm>
            <a:custGeom>
              <a:avLst/>
              <a:gdLst>
                <a:gd name="T0" fmla="*/ 0 w 5760"/>
                <a:gd name="T1" fmla="*/ 246 h 674"/>
                <a:gd name="T2" fmla="*/ 0 w 5760"/>
                <a:gd name="T3" fmla="*/ 406 h 674"/>
                <a:gd name="T4" fmla="*/ 1280 w 5760"/>
                <a:gd name="T5" fmla="*/ 645 h 674"/>
                <a:gd name="T6" fmla="*/ 1627 w 5760"/>
                <a:gd name="T7" fmla="*/ 580 h 674"/>
                <a:gd name="T8" fmla="*/ 4493 w 5760"/>
                <a:gd name="T9" fmla="*/ 113 h 674"/>
                <a:gd name="T10" fmla="*/ 5760 w 5760"/>
                <a:gd name="T11" fmla="*/ 606 h 674"/>
                <a:gd name="T12" fmla="*/ 5760 w 5760"/>
                <a:gd name="T13" fmla="*/ 233 h 674"/>
                <a:gd name="T14" fmla="*/ 4040 w 5760"/>
                <a:gd name="T15" fmla="*/ 33 h 674"/>
                <a:gd name="T16" fmla="*/ 1093 w 5760"/>
                <a:gd name="T17" fmla="*/ 433 h 674"/>
                <a:gd name="T18" fmla="*/ 0 w 5760"/>
                <a:gd name="T19" fmla="*/ 246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60" h="674">
                  <a:moveTo>
                    <a:pt x="0" y="246"/>
                  </a:moveTo>
                  <a:lnTo>
                    <a:pt x="0" y="406"/>
                  </a:lnTo>
                  <a:cubicBezTo>
                    <a:pt x="213" y="463"/>
                    <a:pt x="1009" y="616"/>
                    <a:pt x="1280" y="645"/>
                  </a:cubicBezTo>
                  <a:cubicBezTo>
                    <a:pt x="1551" y="674"/>
                    <a:pt x="1092" y="669"/>
                    <a:pt x="1627" y="580"/>
                  </a:cubicBezTo>
                  <a:cubicBezTo>
                    <a:pt x="2162" y="491"/>
                    <a:pt x="3804" y="109"/>
                    <a:pt x="4493" y="113"/>
                  </a:cubicBezTo>
                  <a:cubicBezTo>
                    <a:pt x="5182" y="117"/>
                    <a:pt x="5549" y="586"/>
                    <a:pt x="5760" y="606"/>
                  </a:cubicBezTo>
                  <a:lnTo>
                    <a:pt x="5760" y="233"/>
                  </a:lnTo>
                  <a:cubicBezTo>
                    <a:pt x="5471" y="158"/>
                    <a:pt x="4818" y="0"/>
                    <a:pt x="4040" y="33"/>
                  </a:cubicBezTo>
                  <a:cubicBezTo>
                    <a:pt x="3262" y="66"/>
                    <a:pt x="1766" y="398"/>
                    <a:pt x="1093" y="433"/>
                  </a:cubicBezTo>
                  <a:cubicBezTo>
                    <a:pt x="420" y="468"/>
                    <a:pt x="228" y="285"/>
                    <a:pt x="0" y="24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en-AU"/>
            </a:p>
          </p:txBody>
        </p:sp>
        <p:sp>
          <p:nvSpPr>
            <p:cNvPr id="67592" name="Freeform 8">
              <a:extLst>
                <a:ext uri="{FF2B5EF4-FFF2-40B4-BE49-F238E27FC236}">
                  <a16:creationId xmlns:a16="http://schemas.microsoft.com/office/drawing/2014/main" id="{2C0DAF5D-F11A-A848-7347-EEEB6228B82A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1560" y="959"/>
              <a:ext cx="4200" cy="3361"/>
            </a:xfrm>
            <a:custGeom>
              <a:avLst/>
              <a:gdLst>
                <a:gd name="T0" fmla="*/ 0 w 4200"/>
                <a:gd name="T1" fmla="*/ 3361 h 3361"/>
                <a:gd name="T2" fmla="*/ 1054 w 4200"/>
                <a:gd name="T3" fmla="*/ 295 h 3361"/>
                <a:gd name="T4" fmla="*/ 4200 w 4200"/>
                <a:gd name="T5" fmla="*/ 1588 h 3361"/>
                <a:gd name="T6" fmla="*/ 4200 w 4200"/>
                <a:gd name="T7" fmla="*/ 2028 h 3361"/>
                <a:gd name="T8" fmla="*/ 1200 w 4200"/>
                <a:gd name="T9" fmla="*/ 442 h 3361"/>
                <a:gd name="T10" fmla="*/ 347 w 4200"/>
                <a:gd name="T11" fmla="*/ 3361 h 3361"/>
                <a:gd name="T12" fmla="*/ 0 w 4200"/>
                <a:gd name="T13" fmla="*/ 3361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00" h="3361">
                  <a:moveTo>
                    <a:pt x="0" y="3361"/>
                  </a:moveTo>
                  <a:cubicBezTo>
                    <a:pt x="118" y="2850"/>
                    <a:pt x="354" y="590"/>
                    <a:pt x="1054" y="295"/>
                  </a:cubicBezTo>
                  <a:cubicBezTo>
                    <a:pt x="1754" y="0"/>
                    <a:pt x="3676" y="1299"/>
                    <a:pt x="4200" y="1588"/>
                  </a:cubicBezTo>
                  <a:lnTo>
                    <a:pt x="4200" y="2028"/>
                  </a:lnTo>
                  <a:cubicBezTo>
                    <a:pt x="3700" y="1837"/>
                    <a:pt x="1842" y="220"/>
                    <a:pt x="1200" y="442"/>
                  </a:cubicBezTo>
                  <a:cubicBezTo>
                    <a:pt x="558" y="664"/>
                    <a:pt x="547" y="2875"/>
                    <a:pt x="347" y="3361"/>
                  </a:cubicBezTo>
                  <a:lnTo>
                    <a:pt x="0" y="336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txBody>
            <a:bodyPr wrap="none" anchor="ctr"/>
            <a:lstStyle/>
            <a:p>
              <a:pPr eaLnBrk="1" hangingPunct="1">
                <a:defRPr/>
              </a:pPr>
              <a:endParaRPr lang="en-AU"/>
            </a:p>
          </p:txBody>
        </p:sp>
        <p:sp>
          <p:nvSpPr>
            <p:cNvPr id="67593" name="Freeform 9">
              <a:extLst>
                <a:ext uri="{FF2B5EF4-FFF2-40B4-BE49-F238E27FC236}">
                  <a16:creationId xmlns:a16="http://schemas.microsoft.com/office/drawing/2014/main" id="{01F3F5A8-CFDA-3A13-FE64-03D2991BD379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0" y="2169"/>
              <a:ext cx="5760" cy="1925"/>
            </a:xfrm>
            <a:custGeom>
              <a:avLst/>
              <a:gdLst>
                <a:gd name="T0" fmla="*/ 0 w 5760"/>
                <a:gd name="T1" fmla="*/ 804 h 1925"/>
                <a:gd name="T2" fmla="*/ 0 w 5760"/>
                <a:gd name="T3" fmla="*/ 991 h 1925"/>
                <a:gd name="T4" fmla="*/ 1547 w 5760"/>
                <a:gd name="T5" fmla="*/ 1818 h 1925"/>
                <a:gd name="T6" fmla="*/ 3253 w 5760"/>
                <a:gd name="T7" fmla="*/ 351 h 1925"/>
                <a:gd name="T8" fmla="*/ 5760 w 5760"/>
                <a:gd name="T9" fmla="*/ 1537 h 1925"/>
                <a:gd name="T10" fmla="*/ 5760 w 5760"/>
                <a:gd name="T11" fmla="*/ 1151 h 1925"/>
                <a:gd name="T12" fmla="*/ 3240 w 5760"/>
                <a:gd name="T13" fmla="*/ 84 h 1925"/>
                <a:gd name="T14" fmla="*/ 1573 w 5760"/>
                <a:gd name="T15" fmla="*/ 1671 h 1925"/>
                <a:gd name="T16" fmla="*/ 0 w 5760"/>
                <a:gd name="T17" fmla="*/ 804 h 19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0" h="1925">
                  <a:moveTo>
                    <a:pt x="0" y="804"/>
                  </a:moveTo>
                  <a:lnTo>
                    <a:pt x="0" y="991"/>
                  </a:lnTo>
                  <a:cubicBezTo>
                    <a:pt x="258" y="1160"/>
                    <a:pt x="1005" y="1925"/>
                    <a:pt x="1547" y="1818"/>
                  </a:cubicBezTo>
                  <a:cubicBezTo>
                    <a:pt x="2089" y="1711"/>
                    <a:pt x="2551" y="398"/>
                    <a:pt x="3253" y="351"/>
                  </a:cubicBezTo>
                  <a:cubicBezTo>
                    <a:pt x="3955" y="304"/>
                    <a:pt x="5342" y="1404"/>
                    <a:pt x="5760" y="1537"/>
                  </a:cubicBezTo>
                  <a:lnTo>
                    <a:pt x="5760" y="1151"/>
                  </a:lnTo>
                  <a:cubicBezTo>
                    <a:pt x="5405" y="1124"/>
                    <a:pt x="3982" y="0"/>
                    <a:pt x="3240" y="84"/>
                  </a:cubicBezTo>
                  <a:cubicBezTo>
                    <a:pt x="2542" y="171"/>
                    <a:pt x="2113" y="1551"/>
                    <a:pt x="1573" y="1671"/>
                  </a:cubicBezTo>
                  <a:cubicBezTo>
                    <a:pt x="1033" y="1791"/>
                    <a:pt x="262" y="826"/>
                    <a:pt x="0" y="80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en-AU"/>
            </a:p>
          </p:txBody>
        </p:sp>
        <p:sp>
          <p:nvSpPr>
            <p:cNvPr id="67594" name="Freeform 10">
              <a:extLst>
                <a:ext uri="{FF2B5EF4-FFF2-40B4-BE49-F238E27FC236}">
                  <a16:creationId xmlns:a16="http://schemas.microsoft.com/office/drawing/2014/main" id="{A7359F10-AD65-C922-57D2-3E64DEC97AB4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0" y="2238"/>
              <a:ext cx="3929" cy="2120"/>
            </a:xfrm>
            <a:custGeom>
              <a:avLst/>
              <a:gdLst>
                <a:gd name="T0" fmla="*/ 0 w 4196"/>
                <a:gd name="T1" fmla="*/ 415 h 2120"/>
                <a:gd name="T2" fmla="*/ 0 w 4196"/>
                <a:gd name="T3" fmla="*/ 508 h 2120"/>
                <a:gd name="T4" fmla="*/ 1933 w 4196"/>
                <a:gd name="T5" fmla="*/ 229 h 2120"/>
                <a:gd name="T6" fmla="*/ 3920 w 4196"/>
                <a:gd name="T7" fmla="*/ 1055 h 2120"/>
                <a:gd name="T8" fmla="*/ 3587 w 4196"/>
                <a:gd name="T9" fmla="*/ 2082 h 2120"/>
                <a:gd name="T10" fmla="*/ 3947 w 4196"/>
                <a:gd name="T11" fmla="*/ 829 h 2120"/>
                <a:gd name="T12" fmla="*/ 2253 w 4196"/>
                <a:gd name="T13" fmla="*/ 69 h 2120"/>
                <a:gd name="T14" fmla="*/ 0 w 4196"/>
                <a:gd name="T15" fmla="*/ 415 h 2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96" h="2120">
                  <a:moveTo>
                    <a:pt x="0" y="415"/>
                  </a:moveTo>
                  <a:lnTo>
                    <a:pt x="0" y="508"/>
                  </a:lnTo>
                  <a:cubicBezTo>
                    <a:pt x="160" y="577"/>
                    <a:pt x="1280" y="138"/>
                    <a:pt x="1933" y="229"/>
                  </a:cubicBezTo>
                  <a:cubicBezTo>
                    <a:pt x="2586" y="320"/>
                    <a:pt x="3644" y="746"/>
                    <a:pt x="3920" y="1055"/>
                  </a:cubicBezTo>
                  <a:cubicBezTo>
                    <a:pt x="4196" y="1364"/>
                    <a:pt x="3583" y="2120"/>
                    <a:pt x="3587" y="2082"/>
                  </a:cubicBezTo>
                  <a:lnTo>
                    <a:pt x="3947" y="829"/>
                  </a:lnTo>
                  <a:cubicBezTo>
                    <a:pt x="3725" y="494"/>
                    <a:pt x="2911" y="138"/>
                    <a:pt x="2253" y="69"/>
                  </a:cubicBezTo>
                  <a:cubicBezTo>
                    <a:pt x="1595" y="0"/>
                    <a:pt x="469" y="343"/>
                    <a:pt x="0" y="415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en-AU"/>
            </a:p>
          </p:txBody>
        </p:sp>
      </p:grpSp>
      <p:sp>
        <p:nvSpPr>
          <p:cNvPr id="1027" name="Rectangle 11">
            <a:extLst>
              <a:ext uri="{FF2B5EF4-FFF2-40B4-BE49-F238E27FC236}">
                <a16:creationId xmlns:a16="http://schemas.microsoft.com/office/drawing/2014/main" id="{887DBB68-AB37-24A5-B988-6617FB92ACC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67596" name="Rectangle 12">
            <a:extLst>
              <a:ext uri="{FF2B5EF4-FFF2-40B4-BE49-F238E27FC236}">
                <a16:creationId xmlns:a16="http://schemas.microsoft.com/office/drawing/2014/main" id="{30A597B1-B6EF-B2D8-CC75-3D60142C106D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50000"/>
              </a:spcBef>
              <a:defRPr sz="14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7597" name="Rectangle 13">
            <a:extLst>
              <a:ext uri="{FF2B5EF4-FFF2-40B4-BE49-F238E27FC236}">
                <a16:creationId xmlns:a16="http://schemas.microsoft.com/office/drawing/2014/main" id="{EAA66DCA-AE13-1744-E7EF-320A7F61582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50000"/>
              </a:spcBef>
              <a:defRPr sz="14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7598" name="Rectangle 14">
            <a:extLst>
              <a:ext uri="{FF2B5EF4-FFF2-40B4-BE49-F238E27FC236}">
                <a16:creationId xmlns:a16="http://schemas.microsoft.com/office/drawing/2014/main" id="{EDB4C21C-B8C7-F845-8784-2E00E900C40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50000"/>
              </a:spcBef>
              <a:defRPr sz="1400" smtClean="0"/>
            </a:lvl1pPr>
          </a:lstStyle>
          <a:p>
            <a:pPr>
              <a:defRPr/>
            </a:pPr>
            <a:fld id="{70D895D7-6CAB-40C4-9B15-96246A34E4F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E4FDA235-BCAD-6284-2E6F-FCEB349F01F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>
            <a:extLst>
              <a:ext uri="{FF2B5EF4-FFF2-40B4-BE49-F238E27FC236}">
                <a16:creationId xmlns:a16="http://schemas.microsoft.com/office/drawing/2014/main" id="{F58DAABD-D9A6-7499-EA52-35A4B3AEE6EB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200150" y="765175"/>
            <a:ext cx="10225088" cy="5122863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AU" altLang="en-US" sz="2000" dirty="0">
                <a:latin typeface="Calibri" panose="020F0502020204030204" pitchFamily="34" charset="0"/>
              </a:rPr>
              <a:t>Verse 1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AU" altLang="en-US" sz="4000" dirty="0">
                <a:latin typeface="Calibri" panose="020F0502020204030204" pitchFamily="34" charset="0"/>
              </a:rPr>
              <a:t>What a work the Lord has done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AU" altLang="en-US" sz="4000" dirty="0">
                <a:latin typeface="Calibri" panose="020F0502020204030204" pitchFamily="34" charset="0"/>
              </a:rPr>
              <a:t>By his saving grace;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AU" altLang="en-US" sz="4000" dirty="0">
                <a:latin typeface="Calibri" panose="020F0502020204030204" pitchFamily="34" charset="0"/>
              </a:rPr>
              <a:t>Let us praise him, every one,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AU" altLang="en-US" sz="4000" dirty="0">
                <a:latin typeface="Calibri" panose="020F0502020204030204" pitchFamily="34" charset="0"/>
              </a:rPr>
              <a:t>In his holy place.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AU" altLang="en-US" sz="4000" dirty="0">
                <a:latin typeface="Calibri" panose="020F0502020204030204" pitchFamily="34" charset="0"/>
              </a:rPr>
              <a:t>He has saved us gloriously,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AU" altLang="en-US" sz="4000" dirty="0">
                <a:latin typeface="Calibri" panose="020F0502020204030204" pitchFamily="34" charset="0"/>
              </a:rPr>
              <a:t>Led us onward faithfully,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AU" altLang="en-US" sz="4000" dirty="0">
                <a:latin typeface="Calibri" panose="020F0502020204030204" pitchFamily="34" charset="0"/>
              </a:rPr>
              <a:t>Yet he promised we should see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AU" altLang="en-US" sz="4000" dirty="0">
                <a:latin typeface="Calibri" panose="020F0502020204030204" pitchFamily="34" charset="0"/>
              </a:rPr>
              <a:t>Even greater things.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>
            <a:extLst>
              <a:ext uri="{FF2B5EF4-FFF2-40B4-BE49-F238E27FC236}">
                <a16:creationId xmlns:a16="http://schemas.microsoft.com/office/drawing/2014/main" id="{3F3E9AED-5351-548A-5703-0533D0C6A2B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524000" y="1268413"/>
            <a:ext cx="9144000" cy="3673475"/>
          </a:xfrm>
        </p:spPr>
        <p:txBody>
          <a:bodyPr/>
          <a:lstStyle/>
          <a:p>
            <a:pPr marL="0" indent="0" algn="ctr" eaLnBrk="1" hangingPunct="1">
              <a:spcBef>
                <a:spcPct val="0"/>
              </a:spcBef>
              <a:buFontTx/>
              <a:buNone/>
            </a:pPr>
            <a:r>
              <a:rPr lang="en-AU" altLang="en-US" sz="2400">
                <a:latin typeface="Calibri" panose="020F0502020204030204" pitchFamily="34" charset="0"/>
              </a:rPr>
              <a:t>Chorus</a:t>
            </a:r>
          </a:p>
          <a:p>
            <a:pPr marL="0" indent="0" algn="ctr" eaLnBrk="1" hangingPunct="1">
              <a:spcBef>
                <a:spcPct val="0"/>
              </a:spcBef>
              <a:buFontTx/>
              <a:buNone/>
            </a:pPr>
            <a:r>
              <a:rPr lang="en-AU" altLang="en-US" sz="4000">
                <a:latin typeface="Calibri" panose="020F0502020204030204" pitchFamily="34" charset="0"/>
              </a:rPr>
              <a:t>Greater things! </a:t>
            </a:r>
          </a:p>
          <a:p>
            <a:pPr marL="0" indent="0" algn="ctr" eaLnBrk="1" hangingPunct="1">
              <a:spcBef>
                <a:spcPct val="0"/>
              </a:spcBef>
              <a:buFontTx/>
              <a:buNone/>
            </a:pPr>
            <a:r>
              <a:rPr lang="en-AU" altLang="en-US" sz="4000">
                <a:latin typeface="Calibri" panose="020F0502020204030204" pitchFamily="34" charset="0"/>
              </a:rPr>
              <a:t>Greater things!</a:t>
            </a:r>
          </a:p>
          <a:p>
            <a:pPr marL="0" indent="0" algn="ctr" eaLnBrk="1" hangingPunct="1">
              <a:spcBef>
                <a:spcPct val="0"/>
              </a:spcBef>
              <a:buFontTx/>
              <a:buNone/>
            </a:pPr>
            <a:r>
              <a:rPr lang="en-AU" altLang="en-US" sz="4000">
                <a:latin typeface="Calibri" panose="020F0502020204030204" pitchFamily="34" charset="0"/>
              </a:rPr>
              <a:t>Give us faith, </a:t>
            </a:r>
          </a:p>
          <a:p>
            <a:pPr marL="0" indent="0" algn="ctr" eaLnBrk="1" hangingPunct="1">
              <a:spcBef>
                <a:spcPct val="0"/>
              </a:spcBef>
              <a:buFontTx/>
              <a:buNone/>
            </a:pPr>
            <a:r>
              <a:rPr lang="en-AU" altLang="en-US" sz="4000">
                <a:latin typeface="Calibri" panose="020F0502020204030204" pitchFamily="34" charset="0"/>
              </a:rPr>
              <a:t>O Lord, we pray,</a:t>
            </a:r>
          </a:p>
          <a:p>
            <a:pPr marL="0" indent="0" algn="ctr" eaLnBrk="1" hangingPunct="1">
              <a:spcBef>
                <a:spcPct val="0"/>
              </a:spcBef>
              <a:buFontTx/>
              <a:buNone/>
            </a:pPr>
            <a:r>
              <a:rPr lang="en-AU" altLang="en-US" sz="4000">
                <a:latin typeface="Calibri" panose="020F0502020204030204" pitchFamily="34" charset="0"/>
              </a:rPr>
              <a:t>Faith for greater things.</a:t>
            </a:r>
            <a:endParaRPr lang="en-AU" altLang="en-US" sz="480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>
            <a:extLst>
              <a:ext uri="{FF2B5EF4-FFF2-40B4-BE49-F238E27FC236}">
                <a16:creationId xmlns:a16="http://schemas.microsoft.com/office/drawing/2014/main" id="{BE102B0F-A49F-3042-330D-E6F4257DB80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200150" y="549275"/>
            <a:ext cx="10296525" cy="5472113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AU" altLang="en-US" sz="2400" dirty="0">
                <a:latin typeface="Calibri" panose="020F0502020204030204" pitchFamily="34" charset="0"/>
              </a:rPr>
              <a:t>Verse 2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AU" altLang="en-US" sz="4000" dirty="0">
                <a:latin typeface="Calibri" panose="020F0502020204030204" pitchFamily="34" charset="0"/>
              </a:rPr>
              <a:t>Sanctify thy name, O Lord,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AU" altLang="en-US" sz="4000" dirty="0">
                <a:latin typeface="Calibri" panose="020F0502020204030204" pitchFamily="34" charset="0"/>
              </a:rPr>
              <a:t>By thy people here,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AU" altLang="en-US" sz="4000" dirty="0">
                <a:latin typeface="Calibri" panose="020F0502020204030204" pitchFamily="34" charset="0"/>
              </a:rPr>
              <a:t>For the altar or the sword!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AU" altLang="en-US" sz="4000" dirty="0">
                <a:latin typeface="Calibri" panose="020F0502020204030204" pitchFamily="34" charset="0"/>
              </a:rPr>
              <a:t>Save us from our fear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AU" altLang="en-US" sz="4000" dirty="0">
                <a:latin typeface="Calibri" panose="020F0502020204030204" pitchFamily="34" charset="0"/>
              </a:rPr>
              <a:t>When the battle rages fast;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AU" altLang="en-US" sz="4000" dirty="0">
                <a:latin typeface="Calibri" panose="020F0502020204030204" pitchFamily="34" charset="0"/>
              </a:rPr>
              <a:t>Help us in the fiery blast,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AU" altLang="en-US" sz="4000" dirty="0">
                <a:latin typeface="Calibri" panose="020F0502020204030204" pitchFamily="34" charset="0"/>
              </a:rPr>
              <a:t>Let us not be overcast,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AU" altLang="en-US" sz="4000" dirty="0">
                <a:latin typeface="Calibri" panose="020F0502020204030204" pitchFamily="34" charset="0"/>
              </a:rPr>
              <a:t>Prove thy greater things.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>
            <a:extLst>
              <a:ext uri="{FF2B5EF4-FFF2-40B4-BE49-F238E27FC236}">
                <a16:creationId xmlns:a16="http://schemas.microsoft.com/office/drawing/2014/main" id="{12826204-5649-76EE-9CE1-F1A663CF142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524000" y="1268413"/>
            <a:ext cx="9144000" cy="3673475"/>
          </a:xfrm>
        </p:spPr>
        <p:txBody>
          <a:bodyPr/>
          <a:lstStyle/>
          <a:p>
            <a:pPr marL="0" indent="0" algn="ctr" eaLnBrk="1" hangingPunct="1">
              <a:spcBef>
                <a:spcPct val="0"/>
              </a:spcBef>
              <a:buFontTx/>
              <a:buNone/>
            </a:pPr>
            <a:r>
              <a:rPr lang="en-AU" altLang="en-US" sz="2400">
                <a:latin typeface="Calibri" panose="020F0502020204030204" pitchFamily="34" charset="0"/>
              </a:rPr>
              <a:t>Chorus</a:t>
            </a:r>
          </a:p>
          <a:p>
            <a:pPr marL="0" indent="0" algn="ctr" eaLnBrk="1" hangingPunct="1">
              <a:spcBef>
                <a:spcPct val="0"/>
              </a:spcBef>
              <a:buFontTx/>
              <a:buNone/>
            </a:pPr>
            <a:r>
              <a:rPr lang="en-AU" altLang="en-US" sz="4000">
                <a:latin typeface="Calibri" panose="020F0502020204030204" pitchFamily="34" charset="0"/>
              </a:rPr>
              <a:t>Greater things! </a:t>
            </a:r>
          </a:p>
          <a:p>
            <a:pPr marL="0" indent="0" algn="ctr" eaLnBrk="1" hangingPunct="1">
              <a:spcBef>
                <a:spcPct val="0"/>
              </a:spcBef>
              <a:buFontTx/>
              <a:buNone/>
            </a:pPr>
            <a:r>
              <a:rPr lang="en-AU" altLang="en-US" sz="4000">
                <a:latin typeface="Calibri" panose="020F0502020204030204" pitchFamily="34" charset="0"/>
              </a:rPr>
              <a:t>Greater things!</a:t>
            </a:r>
          </a:p>
          <a:p>
            <a:pPr marL="0" indent="0" algn="ctr" eaLnBrk="1" hangingPunct="1">
              <a:spcBef>
                <a:spcPct val="0"/>
              </a:spcBef>
              <a:buFontTx/>
              <a:buNone/>
            </a:pPr>
            <a:r>
              <a:rPr lang="en-AU" altLang="en-US" sz="4000">
                <a:latin typeface="Calibri" panose="020F0502020204030204" pitchFamily="34" charset="0"/>
              </a:rPr>
              <a:t>Give us faith, </a:t>
            </a:r>
          </a:p>
          <a:p>
            <a:pPr marL="0" indent="0" algn="ctr" eaLnBrk="1" hangingPunct="1">
              <a:spcBef>
                <a:spcPct val="0"/>
              </a:spcBef>
              <a:buFontTx/>
              <a:buNone/>
            </a:pPr>
            <a:r>
              <a:rPr lang="en-AU" altLang="en-US" sz="4000">
                <a:latin typeface="Calibri" panose="020F0502020204030204" pitchFamily="34" charset="0"/>
              </a:rPr>
              <a:t>O Lord, we pray,</a:t>
            </a:r>
          </a:p>
          <a:p>
            <a:pPr marL="0" indent="0" algn="ctr" eaLnBrk="1" hangingPunct="1">
              <a:spcBef>
                <a:spcPct val="0"/>
              </a:spcBef>
              <a:buFontTx/>
              <a:buNone/>
            </a:pPr>
            <a:r>
              <a:rPr lang="en-AU" altLang="en-US" sz="4000">
                <a:latin typeface="Calibri" panose="020F0502020204030204" pitchFamily="34" charset="0"/>
              </a:rPr>
              <a:t>Faith for greater things.</a:t>
            </a:r>
            <a:endParaRPr lang="en-AU" altLang="en-US" sz="480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>
            <a:extLst>
              <a:ext uri="{FF2B5EF4-FFF2-40B4-BE49-F238E27FC236}">
                <a16:creationId xmlns:a16="http://schemas.microsoft.com/office/drawing/2014/main" id="{C031E576-60D3-1278-D1D6-183861BF9D1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524000" y="620713"/>
            <a:ext cx="9144000" cy="5394325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AU" altLang="en-US" sz="2400">
                <a:latin typeface="Calibri" panose="020F0502020204030204" pitchFamily="34" charset="0"/>
              </a:rPr>
              <a:t>Verse 3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AU" altLang="en-US" sz="4000">
                <a:latin typeface="Calibri" panose="020F0502020204030204" pitchFamily="34" charset="0"/>
              </a:rPr>
              <a:t>Every comrade, Lord, we pray,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AU" altLang="en-US" sz="4000">
                <a:latin typeface="Calibri" panose="020F0502020204030204" pitchFamily="34" charset="0"/>
              </a:rPr>
              <a:t>Thou wilt richly bless;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AU" altLang="en-US" sz="4000">
                <a:latin typeface="Calibri" panose="020F0502020204030204" pitchFamily="34" charset="0"/>
              </a:rPr>
              <a:t>Lead us forth into the fray,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AU" altLang="en-US" sz="4000">
                <a:latin typeface="Calibri" panose="020F0502020204030204" pitchFamily="34" charset="0"/>
              </a:rPr>
              <a:t>One in holiness,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AU" altLang="en-US" sz="4000">
                <a:latin typeface="Calibri" panose="020F0502020204030204" pitchFamily="34" charset="0"/>
              </a:rPr>
              <a:t>One in faith and harmony,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AU" altLang="en-US" sz="4000">
                <a:latin typeface="Calibri" panose="020F0502020204030204" pitchFamily="34" charset="0"/>
              </a:rPr>
              <a:t>One in perfect charity;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AU" altLang="en-US" sz="4000">
                <a:latin typeface="Calibri" panose="020F0502020204030204" pitchFamily="34" charset="0"/>
              </a:rPr>
              <a:t>Then we know that we shall see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AU" altLang="en-US" sz="4000">
                <a:latin typeface="Calibri" panose="020F0502020204030204" pitchFamily="34" charset="0"/>
              </a:rPr>
              <a:t>Even greater things.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>
            <a:extLst>
              <a:ext uri="{FF2B5EF4-FFF2-40B4-BE49-F238E27FC236}">
                <a16:creationId xmlns:a16="http://schemas.microsoft.com/office/drawing/2014/main" id="{23B17419-377D-8975-8D53-945A3340191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524000" y="1268413"/>
            <a:ext cx="9144000" cy="3673475"/>
          </a:xfrm>
        </p:spPr>
        <p:txBody>
          <a:bodyPr/>
          <a:lstStyle/>
          <a:p>
            <a:pPr marL="0" indent="0" algn="ctr" eaLnBrk="1" hangingPunct="1">
              <a:spcBef>
                <a:spcPct val="0"/>
              </a:spcBef>
              <a:buFontTx/>
              <a:buNone/>
            </a:pPr>
            <a:r>
              <a:rPr lang="en-AU" altLang="en-US" sz="2400">
                <a:latin typeface="Calibri" panose="020F0502020204030204" pitchFamily="34" charset="0"/>
              </a:rPr>
              <a:t>Chorus</a:t>
            </a:r>
          </a:p>
          <a:p>
            <a:pPr marL="0" indent="0" algn="ctr" eaLnBrk="1" hangingPunct="1">
              <a:spcBef>
                <a:spcPct val="0"/>
              </a:spcBef>
              <a:buFontTx/>
              <a:buNone/>
            </a:pPr>
            <a:r>
              <a:rPr lang="en-AU" altLang="en-US" sz="4000">
                <a:latin typeface="Calibri" panose="020F0502020204030204" pitchFamily="34" charset="0"/>
              </a:rPr>
              <a:t>Greater things! </a:t>
            </a:r>
          </a:p>
          <a:p>
            <a:pPr marL="0" indent="0" algn="ctr" eaLnBrk="1" hangingPunct="1">
              <a:spcBef>
                <a:spcPct val="0"/>
              </a:spcBef>
              <a:buFontTx/>
              <a:buNone/>
            </a:pPr>
            <a:r>
              <a:rPr lang="en-AU" altLang="en-US" sz="4000">
                <a:latin typeface="Calibri" panose="020F0502020204030204" pitchFamily="34" charset="0"/>
              </a:rPr>
              <a:t>Greater things!</a:t>
            </a:r>
          </a:p>
          <a:p>
            <a:pPr marL="0" indent="0" algn="ctr" eaLnBrk="1" hangingPunct="1">
              <a:spcBef>
                <a:spcPct val="0"/>
              </a:spcBef>
              <a:buFontTx/>
              <a:buNone/>
            </a:pPr>
            <a:r>
              <a:rPr lang="en-AU" altLang="en-US" sz="4000">
                <a:latin typeface="Calibri" panose="020F0502020204030204" pitchFamily="34" charset="0"/>
              </a:rPr>
              <a:t>Give us faith, </a:t>
            </a:r>
          </a:p>
          <a:p>
            <a:pPr marL="0" indent="0" algn="ctr" eaLnBrk="1" hangingPunct="1">
              <a:spcBef>
                <a:spcPct val="0"/>
              </a:spcBef>
              <a:buFontTx/>
              <a:buNone/>
            </a:pPr>
            <a:r>
              <a:rPr lang="en-AU" altLang="en-US" sz="4000">
                <a:latin typeface="Calibri" panose="020F0502020204030204" pitchFamily="34" charset="0"/>
              </a:rPr>
              <a:t>O Lord, we pray,</a:t>
            </a:r>
          </a:p>
          <a:p>
            <a:pPr marL="0" indent="0" algn="ctr" eaLnBrk="1" hangingPunct="1">
              <a:spcBef>
                <a:spcPct val="0"/>
              </a:spcBef>
              <a:buFontTx/>
              <a:buNone/>
            </a:pPr>
            <a:r>
              <a:rPr lang="en-AU" altLang="en-US" sz="4000">
                <a:latin typeface="Calibri" panose="020F0502020204030204" pitchFamily="34" charset="0"/>
              </a:rPr>
              <a:t>Faith for greater things.</a:t>
            </a:r>
            <a:endParaRPr lang="en-AU" altLang="en-US" sz="4800">
              <a:latin typeface="Calibri" panose="020F050202020403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495A41C-2CEA-B03B-3FD0-9B47FA495344}"/>
              </a:ext>
            </a:extLst>
          </p:cNvPr>
          <p:cNvSpPr/>
          <p:nvPr/>
        </p:nvSpPr>
        <p:spPr>
          <a:xfrm>
            <a:off x="192088" y="5786438"/>
            <a:ext cx="6096000" cy="9017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AU" sz="1050" dirty="0">
                <a:latin typeface="akagi_probook"/>
              </a:rPr>
              <a:t>CCLI Song # 3642955</a:t>
            </a:r>
          </a:p>
          <a:p>
            <a:pPr eaLnBrk="1" hangingPunct="1">
              <a:defRPr/>
            </a:pPr>
            <a:r>
              <a:rPr lang="en-AU" sz="1050" dirty="0">
                <a:latin typeface="akagi_probook"/>
              </a:rPr>
              <a:t>Albert </a:t>
            </a:r>
            <a:r>
              <a:rPr lang="en-AU" sz="1050" dirty="0" err="1">
                <a:latin typeface="akagi_probook"/>
              </a:rPr>
              <a:t>Orsborn</a:t>
            </a:r>
            <a:endParaRPr lang="en-AU" sz="1050" dirty="0">
              <a:latin typeface="akagi_probook"/>
            </a:endParaRPr>
          </a:p>
          <a:p>
            <a:pPr eaLnBrk="1" hangingPunct="1"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© Salvationist Publishing &amp; Supplies Ltd. (Admin. by </a:t>
            </a:r>
            <a:r>
              <a:rPr lang="en-AU" sz="1050" dirty="0" err="1">
                <a:latin typeface="akagi_probook"/>
              </a:rPr>
              <a:t>CopyCare</a:t>
            </a:r>
            <a:r>
              <a:rPr lang="en-AU" sz="1050" dirty="0">
                <a:latin typeface="akagi_probook"/>
              </a:rPr>
              <a:t> Pacific Pty. Ltd.)</a:t>
            </a:r>
          </a:p>
          <a:p>
            <a:pPr eaLnBrk="1" hangingPunct="1"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hangingPunct="1">
              <a:defRPr/>
            </a:pPr>
            <a:r>
              <a:rPr lang="en-AU" sz="1050" dirty="0">
                <a:latin typeface="akagi_probook"/>
              </a:rPr>
              <a:t>CCLI Licence # 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Ribbons">
  <a:themeElements>
    <a:clrScheme name="">
      <a:dk1>
        <a:srgbClr val="000022"/>
      </a:dk1>
      <a:lt1>
        <a:srgbClr val="FFFFFF"/>
      </a:lt1>
      <a:dk2>
        <a:srgbClr val="000066"/>
      </a:dk2>
      <a:lt2>
        <a:srgbClr val="FFFF00"/>
      </a:lt2>
      <a:accent1>
        <a:srgbClr val="666699"/>
      </a:accent1>
      <a:accent2>
        <a:srgbClr val="000048"/>
      </a:accent2>
      <a:accent3>
        <a:srgbClr val="AAAAB8"/>
      </a:accent3>
      <a:accent4>
        <a:srgbClr val="DADADA"/>
      </a:accent4>
      <a:accent5>
        <a:srgbClr val="B8B8CA"/>
      </a:accent5>
      <a:accent6>
        <a:srgbClr val="000040"/>
      </a:accent6>
      <a:hlink>
        <a:srgbClr val="9999FF"/>
      </a:hlink>
      <a:folHlink>
        <a:srgbClr val="000099"/>
      </a:folHlink>
    </a:clrScheme>
    <a:fontScheme name="Ribbons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AU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AU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Ribbons 1">
        <a:dk1>
          <a:srgbClr val="220011"/>
        </a:dk1>
        <a:lt1>
          <a:srgbClr val="FFFFCC"/>
        </a:lt1>
        <a:dk2>
          <a:srgbClr val="660033"/>
        </a:dk2>
        <a:lt2>
          <a:srgbClr val="FFCC00"/>
        </a:lt2>
        <a:accent1>
          <a:srgbClr val="CC0099"/>
        </a:accent1>
        <a:accent2>
          <a:srgbClr val="56002B"/>
        </a:accent2>
        <a:accent3>
          <a:srgbClr val="B8AAAD"/>
        </a:accent3>
        <a:accent4>
          <a:srgbClr val="DADAAE"/>
        </a:accent4>
        <a:accent5>
          <a:srgbClr val="E2AACA"/>
        </a:accent5>
        <a:accent6>
          <a:srgbClr val="4D0026"/>
        </a:accent6>
        <a:hlink>
          <a:srgbClr val="9C004E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ibbons 2">
        <a:dk1>
          <a:srgbClr val="001600"/>
        </a:dk1>
        <a:lt1>
          <a:srgbClr val="669900"/>
        </a:lt1>
        <a:dk2>
          <a:srgbClr val="000000"/>
        </a:dk2>
        <a:lt2>
          <a:srgbClr val="006600"/>
        </a:lt2>
        <a:accent1>
          <a:srgbClr val="336600"/>
        </a:accent1>
        <a:accent2>
          <a:srgbClr val="89BA00"/>
        </a:accent2>
        <a:accent3>
          <a:srgbClr val="B8CAAA"/>
        </a:accent3>
        <a:accent4>
          <a:srgbClr val="001100"/>
        </a:accent4>
        <a:accent5>
          <a:srgbClr val="ADB8AA"/>
        </a:accent5>
        <a:accent6>
          <a:srgbClr val="7CA800"/>
        </a:accent6>
        <a:hlink>
          <a:srgbClr val="FFCC00"/>
        </a:hlink>
        <a:folHlink>
          <a:srgbClr val="FF7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ibbons 3">
        <a:dk1>
          <a:srgbClr val="000000"/>
        </a:dk1>
        <a:lt1>
          <a:srgbClr val="B2B2B2"/>
        </a:lt1>
        <a:dk2>
          <a:srgbClr val="000000"/>
        </a:dk2>
        <a:lt2>
          <a:srgbClr val="777777"/>
        </a:lt2>
        <a:accent1>
          <a:srgbClr val="CBCBCB"/>
        </a:accent1>
        <a:accent2>
          <a:srgbClr val="969696"/>
        </a:accent2>
        <a:accent3>
          <a:srgbClr val="D5D5D5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333333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ibbons 4">
        <a:dk1>
          <a:srgbClr val="000F1E"/>
        </a:dk1>
        <a:lt1>
          <a:srgbClr val="FFFFFF"/>
        </a:lt1>
        <a:dk2>
          <a:srgbClr val="003366"/>
        </a:dk2>
        <a:lt2>
          <a:srgbClr val="33CCCC"/>
        </a:lt2>
        <a:accent1>
          <a:srgbClr val="006699"/>
        </a:accent1>
        <a:accent2>
          <a:srgbClr val="003366"/>
        </a:accent2>
        <a:accent3>
          <a:srgbClr val="AAADB8"/>
        </a:accent3>
        <a:accent4>
          <a:srgbClr val="DADADA"/>
        </a:accent4>
        <a:accent5>
          <a:srgbClr val="AAB8CA"/>
        </a:accent5>
        <a:accent6>
          <a:srgbClr val="002D5C"/>
        </a:accent6>
        <a:hlink>
          <a:srgbClr val="0099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ibbons 5">
        <a:dk1>
          <a:srgbClr val="002F2E"/>
        </a:dk1>
        <a:lt1>
          <a:srgbClr val="FFFFFF"/>
        </a:lt1>
        <a:dk2>
          <a:srgbClr val="008080"/>
        </a:dk2>
        <a:lt2>
          <a:srgbClr val="66FFCC"/>
        </a:lt2>
        <a:accent1>
          <a:srgbClr val="0099CC"/>
        </a:accent1>
        <a:accent2>
          <a:srgbClr val="005250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4948"/>
        </a:accent6>
        <a:hlink>
          <a:srgbClr val="00CC99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ibbons 6">
        <a:dk1>
          <a:srgbClr val="000022"/>
        </a:dk1>
        <a:lt1>
          <a:srgbClr val="FFFFFF"/>
        </a:lt1>
        <a:dk2>
          <a:srgbClr val="000066"/>
        </a:dk2>
        <a:lt2>
          <a:srgbClr val="FFCC00"/>
        </a:lt2>
        <a:accent1>
          <a:srgbClr val="666699"/>
        </a:accent1>
        <a:accent2>
          <a:srgbClr val="000048"/>
        </a:accent2>
        <a:accent3>
          <a:srgbClr val="AAAAB8"/>
        </a:accent3>
        <a:accent4>
          <a:srgbClr val="DADADA"/>
        </a:accent4>
        <a:accent5>
          <a:srgbClr val="B8B8CA"/>
        </a:accent5>
        <a:accent6>
          <a:srgbClr val="000040"/>
        </a:accent6>
        <a:hlink>
          <a:srgbClr val="9999FF"/>
        </a:hlink>
        <a:folHlink>
          <a:srgbClr val="0000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Designs\Ribbons.pot</Template>
  <TotalTime>210</TotalTime>
  <Words>258</Words>
  <Application>Microsoft Office PowerPoint</Application>
  <PresentationFormat>Widescreen</PresentationFormat>
  <Paragraphs>50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Times New Roman</vt:lpstr>
      <vt:lpstr>Arial</vt:lpstr>
      <vt:lpstr>Calibri</vt:lpstr>
      <vt:lpstr>akagi_probook</vt:lpstr>
      <vt:lpstr>Ribbons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769. What a Work the Lord Has Done</dc:title>
  <dc:creator>E. Langley Smith</dc:creator>
  <cp:lastModifiedBy>Narelle Wheaton</cp:lastModifiedBy>
  <cp:revision>9</cp:revision>
  <dcterms:created xsi:type="dcterms:W3CDTF">2001-04-21T12:48:02Z</dcterms:created>
  <dcterms:modified xsi:type="dcterms:W3CDTF">2023-08-09T07:40:17Z</dcterms:modified>
</cp:coreProperties>
</file>